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83E347-BA32-47BB-A15A-DCB1AB931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B47BA1-DEF9-4CC4-BD9E-DA142D88B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C8027D-CF8A-4F2E-8705-DC342294A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FF0594-DA1A-418D-BA8B-A2A4DE63B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20A737-B07E-4A9B-9A41-93951867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2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CDE3A-E775-4108-9971-F2B63D908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C079F4-D3BB-4B6E-B884-CF428E053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FFC7ED-7825-4FA2-9494-66B43DFB4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1AF0D6-027A-4782-922A-50A9B361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890E5-4C1E-4895-9A94-EA455E68F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26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547E07-47D4-45A2-AD89-2EDB20301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9FC3B1-5811-411A-800E-E5CF48789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C6A710-C9DF-418E-8C99-353461FC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3DE8E3-AFA3-4E46-BE31-3D46A835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959FA-7081-4602-AE25-26D9A2BB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87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BDC01B-2D0C-422D-827A-B3CA81DE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9FBAA4-27FE-4164-A422-377776C54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E116E9-0E04-4F68-8D7F-4630F30C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86D016-074B-4424-ABBA-B7C4B9AB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97043B-B48F-403E-B20C-43316B38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E30E56-98B8-4F18-A6BD-F8A9B032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5E19C8-B0A8-4D49-8396-9088C50D3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9233ED-4894-4F71-A028-CD0BF7064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1BA8A0-46EA-43BB-8B7A-0616C201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B7CF55-2094-49F4-9F59-8AEA2667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37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CEDAA-68FB-4D57-9BB1-C13F91FB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FF3D5D-5133-409C-AD83-9EA09CD05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529E42-64AF-492D-BF45-A3307703F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1073D9-6BB8-439A-A769-A2B727FF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FDF456-751F-4908-87CF-876A8655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84E28D-26A3-4BEF-9BED-6B1954F7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4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1A55CC-1457-4B0B-A5D5-DE89B4174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DA82BE-2DE1-4876-B570-D0DC4CF60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D55E3D-0454-4891-89D9-EFD01AE10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552FAE-3B71-40EE-8F09-495AA361C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CE2BCB-94E8-4E4D-B4FB-94D55C6481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6D33E0-4DE3-4EAD-8B6D-D420B088A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6805C2A-5BA2-429C-8202-D936A3CB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45E045-5338-4694-9194-41B137FF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87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FB99B-8F46-4E25-99BC-F708F04DD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58046E-BDDB-42F0-BF1C-52687E7B5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283952D-DBE3-450B-B181-F2B5CAC2D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0D3333-DB74-40DF-B048-E6504519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53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870DFA5-F4DE-4EB3-92DB-00DF7A300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BC1AAD-550E-4240-A721-BC6FC5FE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36DB5E-70FE-4529-85C4-D760273D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4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5D94B-8F25-484B-803B-FF07EAE4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9178C0-4149-4440-B71D-E48F6CB60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E5299C-1622-495B-8B16-D85060615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81FC63-BB2C-4FBF-86FE-2C2252BF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D545E-00FF-4ADB-B9E4-D6B0F514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A45A38-8FB5-4A0E-BA2F-584DC380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58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9FF45B-4FBB-42F0-942B-C7E8D8AB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F931DC-9280-4C58-869B-1303A3701D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4F8FD6-C426-4421-B8FC-26F2579B5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0C762E-5262-4519-AB1F-4A41F6A2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B7F5F7-9E5E-4ADC-AFE1-CAFA97E9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11B114-1496-4F0E-8589-B3946C21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65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C6ECEB-B01D-40AF-A6F2-F0451FB4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AD2C29-DA5C-4383-8CF2-FC2326467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406D70-C4D2-4945-BF6F-45C69D2FE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1B50D-7302-4D49-946A-D66ABE93818F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A0B18B-0907-495A-96F7-23959B1B3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A118D-50DA-4131-9999-086BC8F28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8A31-7F76-4492-AFC2-12D6731D01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69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「水色 フレーム」の画像検索結果">
            <a:extLst>
              <a:ext uri="{FF2B5EF4-FFF2-40B4-BE49-F238E27FC236}">
                <a16:creationId xmlns:a16="http://schemas.microsoft.com/office/drawing/2014/main" id="{F646D893-1A70-4DF7-8A79-82BD4FB1B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7410E8-2B1A-4FF6-A7AA-A8BC725264D8}"/>
              </a:ext>
            </a:extLst>
          </p:cNvPr>
          <p:cNvSpPr txBox="1"/>
          <p:nvPr/>
        </p:nvSpPr>
        <p:spPr>
          <a:xfrm>
            <a:off x="1047963" y="5026888"/>
            <a:ext cx="6216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毎日使うものだから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歯にとってダメージの少ないものを･･･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💜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7ADADC-888D-4106-AD7E-BE7517760425}"/>
              </a:ext>
            </a:extLst>
          </p:cNvPr>
          <p:cNvSpPr/>
          <p:nvPr/>
        </p:nvSpPr>
        <p:spPr>
          <a:xfrm>
            <a:off x="4866468" y="3207949"/>
            <a:ext cx="2912229" cy="4421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「美歯口」の画像検索結果">
            <a:extLst>
              <a:ext uri="{FF2B5EF4-FFF2-40B4-BE49-F238E27FC236}">
                <a16:creationId xmlns:a16="http://schemas.microsoft.com/office/drawing/2014/main" id="{B52E61B4-D348-489A-8465-6578D6D38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656" y="1230963"/>
            <a:ext cx="1678832" cy="167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「美歯口」の画像検索結果">
            <a:extLst>
              <a:ext uri="{FF2B5EF4-FFF2-40B4-BE49-F238E27FC236}">
                <a16:creationId xmlns:a16="http://schemas.microsoft.com/office/drawing/2014/main" id="{33E520E1-28D2-4FFB-AD9A-C5D0FE4FA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20" y="1030746"/>
            <a:ext cx="4175831" cy="176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「ホワイトニング 白い歯」の画像検索結果">
            <a:extLst>
              <a:ext uri="{FF2B5EF4-FFF2-40B4-BE49-F238E27FC236}">
                <a16:creationId xmlns:a16="http://schemas.microsoft.com/office/drawing/2014/main" id="{30049A56-8AF4-403D-BA7F-32FE383E8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570" y="3610162"/>
            <a:ext cx="3648215" cy="213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「吹き出し フリー素材」の画像検索結果">
            <a:extLst>
              <a:ext uri="{FF2B5EF4-FFF2-40B4-BE49-F238E27FC236}">
                <a16:creationId xmlns:a16="http://schemas.microsoft.com/office/drawing/2014/main" id="{100B66C2-4302-4C02-A8D0-FE4742656A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37" r="2119" b="55528"/>
          <a:stretch/>
        </p:blipFill>
        <p:spPr bwMode="auto">
          <a:xfrm>
            <a:off x="6248873" y="1026910"/>
            <a:ext cx="4396425" cy="248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F9F415-798A-450D-BD4B-922449293C29}"/>
              </a:ext>
            </a:extLst>
          </p:cNvPr>
          <p:cNvSpPr txBox="1"/>
          <p:nvPr/>
        </p:nvSpPr>
        <p:spPr>
          <a:xfrm>
            <a:off x="6691157" y="1727177"/>
            <a:ext cx="36274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自宅でもできる</a:t>
            </a:r>
            <a:endParaRPr kumimoji="1" lang="en-US" altLang="ja-JP" sz="2800" b="1" dirty="0"/>
          </a:p>
          <a:p>
            <a:pPr algn="ctr"/>
            <a:r>
              <a:rPr lang="ja-JP" altLang="en-US" sz="2800" b="1" dirty="0"/>
              <a:t>オーラルケア</a:t>
            </a:r>
            <a:r>
              <a:rPr lang="ja-JP" altLang="en-US" sz="2800" b="1" dirty="0">
                <a:solidFill>
                  <a:srgbClr val="FFFF00"/>
                </a:solidFill>
              </a:rPr>
              <a:t>💚</a:t>
            </a:r>
            <a:endParaRPr kumimoji="1" lang="ja-JP" altLang="en-US" sz="2800" b="1" dirty="0">
              <a:solidFill>
                <a:srgbClr val="FFFF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CF154B3-B743-40AE-BA29-CBDF6BD7C700}"/>
              </a:ext>
            </a:extLst>
          </p:cNvPr>
          <p:cNvSpPr/>
          <p:nvPr/>
        </p:nvSpPr>
        <p:spPr>
          <a:xfrm>
            <a:off x="1305384" y="3140984"/>
            <a:ext cx="5177331" cy="15818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56" name="Picture 32" descr="「歯のマーク フリー素材」の画像検索結果">
            <a:extLst>
              <a:ext uri="{FF2B5EF4-FFF2-40B4-BE49-F238E27FC236}">
                <a16:creationId xmlns:a16="http://schemas.microsoft.com/office/drawing/2014/main" id="{09D84D33-B0C8-4F3F-A7DC-A7B2D02F69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9" t="26166" r="26447" b="50769"/>
          <a:stretch/>
        </p:blipFill>
        <p:spPr bwMode="auto">
          <a:xfrm>
            <a:off x="1519927" y="3201763"/>
            <a:ext cx="350635" cy="3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ED74797-8364-4C4D-A090-CF714E85773E}"/>
              </a:ext>
            </a:extLst>
          </p:cNvPr>
          <p:cNvSpPr txBox="1"/>
          <p:nvPr/>
        </p:nvSpPr>
        <p:spPr>
          <a:xfrm>
            <a:off x="1879905" y="3214680"/>
            <a:ext cx="1794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ムシ歯を防ぐ</a:t>
            </a:r>
          </a:p>
        </p:txBody>
      </p:sp>
      <p:pic>
        <p:nvPicPr>
          <p:cNvPr id="29" name="Picture 32" descr="「歯のマーク フリー素材」の画像検索結果">
            <a:extLst>
              <a:ext uri="{FF2B5EF4-FFF2-40B4-BE49-F238E27FC236}">
                <a16:creationId xmlns:a16="http://schemas.microsoft.com/office/drawing/2014/main" id="{125CDF73-0EA2-4B58-864B-D0F43E0073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9" t="26166" r="26447" b="50769"/>
          <a:stretch/>
        </p:blipFill>
        <p:spPr bwMode="auto">
          <a:xfrm>
            <a:off x="1519926" y="3585004"/>
            <a:ext cx="350635" cy="3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EDDD7C-EF9E-4A43-8F41-B5803D3345C9}"/>
              </a:ext>
            </a:extLst>
          </p:cNvPr>
          <p:cNvSpPr txBox="1"/>
          <p:nvPr/>
        </p:nvSpPr>
        <p:spPr>
          <a:xfrm>
            <a:off x="1871828" y="3592183"/>
            <a:ext cx="2246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歯を白くする</a:t>
            </a:r>
          </a:p>
        </p:txBody>
      </p:sp>
      <p:pic>
        <p:nvPicPr>
          <p:cNvPr id="31" name="Picture 32" descr="「歯のマーク フリー素材」の画像検索結果">
            <a:extLst>
              <a:ext uri="{FF2B5EF4-FFF2-40B4-BE49-F238E27FC236}">
                <a16:creationId xmlns:a16="http://schemas.microsoft.com/office/drawing/2014/main" id="{4180363B-0AF6-44C3-B213-481CCC1D13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9" t="26166" r="26447" b="50769"/>
          <a:stretch/>
        </p:blipFill>
        <p:spPr bwMode="auto">
          <a:xfrm>
            <a:off x="1519926" y="3955683"/>
            <a:ext cx="350635" cy="3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2" descr="「歯のマーク フリー素材」の画像検索結果">
            <a:extLst>
              <a:ext uri="{FF2B5EF4-FFF2-40B4-BE49-F238E27FC236}">
                <a16:creationId xmlns:a16="http://schemas.microsoft.com/office/drawing/2014/main" id="{81B1BFA7-6878-4168-B3A2-52DE54C98C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9" t="26166" r="26447" b="50769"/>
          <a:stretch/>
        </p:blipFill>
        <p:spPr bwMode="auto">
          <a:xfrm>
            <a:off x="1519927" y="4326604"/>
            <a:ext cx="350634" cy="35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「歯のマーク フリー素材」の画像検索結果">
            <a:extLst>
              <a:ext uri="{FF2B5EF4-FFF2-40B4-BE49-F238E27FC236}">
                <a16:creationId xmlns:a16="http://schemas.microsoft.com/office/drawing/2014/main" id="{543F4003-9298-4474-A5A1-F3A5682191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9" t="26166" r="26447" b="50769"/>
          <a:stretch/>
        </p:blipFill>
        <p:spPr bwMode="auto">
          <a:xfrm>
            <a:off x="3981069" y="3186516"/>
            <a:ext cx="350635" cy="3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2" descr="「歯のマーク フリー素材」の画像検索結果">
            <a:extLst>
              <a:ext uri="{FF2B5EF4-FFF2-40B4-BE49-F238E27FC236}">
                <a16:creationId xmlns:a16="http://schemas.microsoft.com/office/drawing/2014/main" id="{DAB906B8-EB30-46D6-942B-26FEE563DF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9" t="26166" r="26447" b="50769"/>
          <a:stretch/>
        </p:blipFill>
        <p:spPr bwMode="auto">
          <a:xfrm>
            <a:off x="3983219" y="3578320"/>
            <a:ext cx="350635" cy="3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2" descr="「歯のマーク フリー素材」の画像検索結果">
            <a:extLst>
              <a:ext uri="{FF2B5EF4-FFF2-40B4-BE49-F238E27FC236}">
                <a16:creationId xmlns:a16="http://schemas.microsoft.com/office/drawing/2014/main" id="{AC8127C6-128B-4001-A20A-992A1D890C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49" t="26166" r="26447" b="50769"/>
          <a:stretch/>
        </p:blipFill>
        <p:spPr bwMode="auto">
          <a:xfrm>
            <a:off x="3983218" y="3997273"/>
            <a:ext cx="350635" cy="3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F6BAB5-8FF3-49DF-B032-E27FF71661D0}"/>
              </a:ext>
            </a:extLst>
          </p:cNvPr>
          <p:cNvSpPr txBox="1"/>
          <p:nvPr/>
        </p:nvSpPr>
        <p:spPr>
          <a:xfrm>
            <a:off x="1902082" y="3948348"/>
            <a:ext cx="188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歯石を除去する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58880EF-BAF5-48C9-8AAC-65F17B504BCA}"/>
              </a:ext>
            </a:extLst>
          </p:cNvPr>
          <p:cNvSpPr txBox="1"/>
          <p:nvPr/>
        </p:nvSpPr>
        <p:spPr>
          <a:xfrm>
            <a:off x="1879905" y="4310345"/>
            <a:ext cx="1884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口内を浄化する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10608DC-FC8C-4B61-A12C-A60321B557D8}"/>
              </a:ext>
            </a:extLst>
          </p:cNvPr>
          <p:cNvSpPr txBox="1"/>
          <p:nvPr/>
        </p:nvSpPr>
        <p:spPr>
          <a:xfrm>
            <a:off x="4366354" y="3202710"/>
            <a:ext cx="2043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歯石の沈着を防ぐ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B8225FF-6294-4457-B219-DAABB662E132}"/>
              </a:ext>
            </a:extLst>
          </p:cNvPr>
          <p:cNvSpPr txBox="1"/>
          <p:nvPr/>
        </p:nvSpPr>
        <p:spPr>
          <a:xfrm>
            <a:off x="4384913" y="3619575"/>
            <a:ext cx="1904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歯のやにを取る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62F0436-A896-429C-8824-FA4217F68A40}"/>
              </a:ext>
            </a:extLst>
          </p:cNvPr>
          <p:cNvSpPr txBox="1"/>
          <p:nvPr/>
        </p:nvSpPr>
        <p:spPr>
          <a:xfrm>
            <a:off x="4362736" y="3983477"/>
            <a:ext cx="1730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口臭を防ぐ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C8D83CF-B2EF-4782-A0DA-5C4EBBFF3BD7}"/>
              </a:ext>
            </a:extLst>
          </p:cNvPr>
          <p:cNvSpPr txBox="1"/>
          <p:nvPr/>
        </p:nvSpPr>
        <p:spPr>
          <a:xfrm>
            <a:off x="8543785" y="6497731"/>
            <a:ext cx="364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2">
                    <a:lumMod val="50000"/>
                  </a:schemeClr>
                </a:solidFill>
              </a:rPr>
              <a:t>ホワイトニングラボビースマイル</a:t>
            </a:r>
          </a:p>
        </p:txBody>
      </p:sp>
    </p:spTree>
    <p:extLst>
      <p:ext uri="{BB962C8B-B14F-4D97-AF65-F5344CB8AC3E}">
        <p14:creationId xmlns:p14="http://schemas.microsoft.com/office/powerpoint/2010/main" val="446873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51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江坂店　鈴木 沙羅</dc:creator>
  <cp:lastModifiedBy>江坂店　鈴木 沙羅</cp:lastModifiedBy>
  <cp:revision>14</cp:revision>
  <dcterms:created xsi:type="dcterms:W3CDTF">2020-03-13T06:24:57Z</dcterms:created>
  <dcterms:modified xsi:type="dcterms:W3CDTF">2020-03-14T02:08:24Z</dcterms:modified>
</cp:coreProperties>
</file>